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slide" Target="slide2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37701" y="-73585"/>
            <a:ext cx="54705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Своя игра по окружающему миру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" y="467102"/>
            <a:ext cx="3755572" cy="8490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Загадки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1414157"/>
            <a:ext cx="3755572" cy="84908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Ребусы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2391271"/>
            <a:ext cx="3755572" cy="8490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Найди ошибку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" y="3327441"/>
            <a:ext cx="3755572" cy="84908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Чей след?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600" y="4304555"/>
            <a:ext cx="3755572" cy="8490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Кто это?</a:t>
            </a:r>
            <a:endParaRPr lang="ru-RU" sz="3600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746171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5794922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6843673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7892424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8941175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4746171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5794922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2" name="Скругленный прямоугольник 21">
            <a:hlinkClick r:id="rId10" action="ppaction://hlinksldjump"/>
          </p:cNvPr>
          <p:cNvSpPr/>
          <p:nvPr/>
        </p:nvSpPr>
        <p:spPr>
          <a:xfrm>
            <a:off x="6843673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23" name="Скругленный прямоугольник 22">
            <a:hlinkClick r:id="rId11" action="ppaction://hlinksldjump"/>
          </p:cNvPr>
          <p:cNvSpPr/>
          <p:nvPr/>
        </p:nvSpPr>
        <p:spPr>
          <a:xfrm>
            <a:off x="7892424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24" name="Скругленный прямоугольник 23">
            <a:hlinkClick r:id="rId12" action="ppaction://hlinksldjump"/>
          </p:cNvPr>
          <p:cNvSpPr/>
          <p:nvPr/>
        </p:nvSpPr>
        <p:spPr>
          <a:xfrm>
            <a:off x="8941175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27" name="Скругленный прямоугольник 26">
            <a:hlinkClick r:id="rId13" action="ppaction://hlinksldjump"/>
          </p:cNvPr>
          <p:cNvSpPr/>
          <p:nvPr/>
        </p:nvSpPr>
        <p:spPr>
          <a:xfrm>
            <a:off x="4746171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8" name="Скругленный прямоугольник 27">
            <a:hlinkClick r:id="rId14" action="ppaction://hlinksldjump"/>
          </p:cNvPr>
          <p:cNvSpPr/>
          <p:nvPr/>
        </p:nvSpPr>
        <p:spPr>
          <a:xfrm>
            <a:off x="5794922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9" name="Скругленный прямоугольник 28">
            <a:hlinkClick r:id="rId15" action="ppaction://hlinksldjump"/>
          </p:cNvPr>
          <p:cNvSpPr/>
          <p:nvPr/>
        </p:nvSpPr>
        <p:spPr>
          <a:xfrm>
            <a:off x="6843673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0" name="Скругленный прямоугольник 29">
            <a:hlinkClick r:id="rId16" action="ppaction://hlinksldjump"/>
          </p:cNvPr>
          <p:cNvSpPr/>
          <p:nvPr/>
        </p:nvSpPr>
        <p:spPr>
          <a:xfrm>
            <a:off x="7892424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31" name="Скругленный прямоугольник 30">
            <a:hlinkClick r:id="rId17" action="ppaction://hlinksldjump"/>
          </p:cNvPr>
          <p:cNvSpPr/>
          <p:nvPr/>
        </p:nvSpPr>
        <p:spPr>
          <a:xfrm>
            <a:off x="8941175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34" name="Скругленный прямоугольник 33">
            <a:hlinkClick r:id="rId18" action="ppaction://hlinksldjump"/>
          </p:cNvPr>
          <p:cNvSpPr/>
          <p:nvPr/>
        </p:nvSpPr>
        <p:spPr>
          <a:xfrm>
            <a:off x="4746171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35" name="Скругленный прямоугольник 34">
            <a:hlinkClick r:id="rId19" action="ppaction://hlinksldjump"/>
          </p:cNvPr>
          <p:cNvSpPr/>
          <p:nvPr/>
        </p:nvSpPr>
        <p:spPr>
          <a:xfrm>
            <a:off x="5794922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36" name="Скругленный прямоугольник 35">
            <a:hlinkClick r:id="rId20" action="ppaction://hlinksldjump"/>
          </p:cNvPr>
          <p:cNvSpPr/>
          <p:nvPr/>
        </p:nvSpPr>
        <p:spPr>
          <a:xfrm>
            <a:off x="6843673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7" name="Скругленный прямоугольник 36">
            <a:hlinkClick r:id="rId21" action="ppaction://hlinksldjump"/>
          </p:cNvPr>
          <p:cNvSpPr/>
          <p:nvPr/>
        </p:nvSpPr>
        <p:spPr>
          <a:xfrm>
            <a:off x="7892424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38" name="Скругленный прямоугольник 37">
            <a:hlinkClick r:id="rId22" action="ppaction://hlinksldjump"/>
          </p:cNvPr>
          <p:cNvSpPr/>
          <p:nvPr/>
        </p:nvSpPr>
        <p:spPr>
          <a:xfrm>
            <a:off x="8941175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41" name="Скругленный прямоугольник 40">
            <a:hlinkClick r:id="rId23" action="ppaction://hlinksldjump"/>
          </p:cNvPr>
          <p:cNvSpPr/>
          <p:nvPr/>
        </p:nvSpPr>
        <p:spPr>
          <a:xfrm>
            <a:off x="4746171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42" name="Скругленный прямоугольник 41">
            <a:hlinkClick r:id="rId24" action="ppaction://hlinksldjump"/>
          </p:cNvPr>
          <p:cNvSpPr/>
          <p:nvPr/>
        </p:nvSpPr>
        <p:spPr>
          <a:xfrm>
            <a:off x="5794922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43" name="Скругленный прямоугольник 42">
            <a:hlinkClick r:id="rId25" action="ppaction://hlinksldjump"/>
          </p:cNvPr>
          <p:cNvSpPr/>
          <p:nvPr/>
        </p:nvSpPr>
        <p:spPr>
          <a:xfrm>
            <a:off x="6843673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44" name="Скругленный прямоугольник 43">
            <a:hlinkClick r:id="rId26" action="ppaction://hlinksldjump"/>
          </p:cNvPr>
          <p:cNvSpPr/>
          <p:nvPr/>
        </p:nvSpPr>
        <p:spPr>
          <a:xfrm>
            <a:off x="7892424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45" name="Скругленный прямоугольник 44">
            <a:hlinkClick r:id="rId27" action="ppaction://hlinksldjump"/>
          </p:cNvPr>
          <p:cNvSpPr/>
          <p:nvPr/>
        </p:nvSpPr>
        <p:spPr>
          <a:xfrm>
            <a:off x="8941175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16092" y="5302959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КОМАНДА1</a:t>
            </a:r>
          </a:p>
        </p:txBody>
      </p:sp>
      <p:sp>
        <p:nvSpPr>
          <p:cNvPr id="49" name="Овал 4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52" name="Овал 5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61" name="Овал 60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64" name="Овал 63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67" name="Овал 66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69" name="Овал 6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71" name="Овал 70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8508305" y="5414664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2</a:t>
            </a:r>
            <a:endParaRPr lang="ru-RU" sz="2400" dirty="0"/>
          </a:p>
        </p:txBody>
      </p:sp>
      <p:sp>
        <p:nvSpPr>
          <p:cNvPr id="79" name="Овал 78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81" name="Овал 80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90" name="Овал 89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93" name="Овал 92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96" name="Овал 95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98" name="Овал 97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00" name="Овал 99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4" y="546872"/>
            <a:ext cx="7906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Отгадай ребус </a:t>
            </a:r>
          </a:p>
          <a:p>
            <a:endParaRPr lang="ru-R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4334" y="5082278"/>
            <a:ext cx="7974521" cy="143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</a:rPr>
              <a:t>Носорог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umochki.ru/images/rebusy/dlya-doshkolyat/nosor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04" y="1085481"/>
            <a:ext cx="9483379" cy="40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404" y="157410"/>
            <a:ext cx="8151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Отгадай ребус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698" y="5514032"/>
            <a:ext cx="7916087" cy="1192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</a:rPr>
              <a:t>Медведь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Изображение 819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7669" y="1103420"/>
            <a:ext cx="7776284" cy="4147352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861" y="279276"/>
            <a:ext cx="11269242" cy="352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 Найди ошибку </a:t>
            </a:r>
          </a:p>
          <a:p>
            <a:endParaRPr lang="ru-RU" sz="3200" dirty="0" smtClean="0"/>
          </a:p>
          <a:p>
            <a:r>
              <a:rPr lang="ru-RU" sz="54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На улице становится холодно, значит скоро дети смогут плавать в озере и загорать.</a:t>
            </a:r>
            <a:r>
              <a:rPr lang="ru-RU" sz="4400" dirty="0" smtClean="0"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699" y="5645483"/>
            <a:ext cx="8243056" cy="91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Холодно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136" y="212754"/>
            <a:ext cx="12192898" cy="270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Найди ошибку</a:t>
            </a:r>
          </a:p>
          <a:p>
            <a:endParaRPr lang="ru-RU" sz="3200" dirty="0"/>
          </a:p>
          <a:p>
            <a:r>
              <a:rPr lang="ru-RU" sz="5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На деревьях пожелтели листья, потому что наступило лето.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4304" y="5481431"/>
            <a:ext cx="7926675" cy="10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Лето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3" y="199875"/>
            <a:ext cx="11125674" cy="270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Найди ошибку</a:t>
            </a:r>
          </a:p>
          <a:p>
            <a:endParaRPr lang="ru-RU" sz="3200" dirty="0"/>
          </a:p>
          <a:p>
            <a:r>
              <a:rPr lang="ru-RU" sz="54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После сильного ветра на небе появилась радуга.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6833" y="5424269"/>
            <a:ext cx="7907630" cy="143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Ветра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264269"/>
            <a:ext cx="10918210" cy="270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ВОПРОС:Найди ошибку</a:t>
            </a:r>
          </a:p>
          <a:p>
            <a:endParaRPr lang="ru-RU" sz="3200" dirty="0"/>
          </a:p>
          <a:p>
            <a:r>
              <a:rPr lang="ru-RU" sz="54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Солнце - самая близкая планета к Земле.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4302" y="5711753"/>
            <a:ext cx="7806519" cy="70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Планета. Солнце – это звезда.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340810"/>
            <a:ext cx="11025913" cy="270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Найди ошибку</a:t>
            </a:r>
          </a:p>
          <a:p>
            <a:endParaRPr lang="ru-RU" sz="3200" dirty="0"/>
          </a:p>
          <a:p>
            <a:r>
              <a:rPr lang="ru-RU" sz="5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Весной ласточки, грачи, зяблики и много других птиц улетели на юг.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3758" y="5760254"/>
            <a:ext cx="7928580" cy="70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Весной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173384"/>
            <a:ext cx="11095325" cy="155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Чей это след?</a:t>
            </a:r>
          </a:p>
          <a:p>
            <a:endParaRPr lang="ru-RU" sz="3200" dirty="0" smtClean="0"/>
          </a:p>
          <a:p>
            <a:endParaRPr lang="ru-R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24554" y="5656388"/>
            <a:ext cx="4785069" cy="82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Заяц</a:t>
            </a:r>
            <a:endParaRPr lang="ru-RU" sz="48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5" y="1181100"/>
            <a:ext cx="5162588" cy="42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89" y="1515768"/>
            <a:ext cx="4912951" cy="338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-39919"/>
            <a:ext cx="5120312" cy="62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Чей это след?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356338" y="5821810"/>
            <a:ext cx="5959578" cy="82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Лось</a:t>
            </a:r>
            <a:endParaRPr lang="ru-RU" sz="48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34" y="452071"/>
            <a:ext cx="4206387" cy="508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92" y="1121000"/>
            <a:ext cx="5570359" cy="458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72" y="210243"/>
            <a:ext cx="5113905" cy="62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Чей это след?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481754" y="5901324"/>
            <a:ext cx="4553498" cy="82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Ёж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45" y="1113494"/>
            <a:ext cx="4445432" cy="429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22" y="1134485"/>
            <a:ext cx="4766889" cy="426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245" y="206795"/>
            <a:ext cx="1027618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i="1" dirty="0" smtClean="0"/>
              <a:t>Отгадай загадку</a:t>
            </a:r>
          </a:p>
          <a:p>
            <a:endParaRPr lang="ru-RU" sz="3200" i="1" dirty="0"/>
          </a:p>
          <a:p>
            <a:r>
              <a:rPr lang="ru-RU" sz="5400" dirty="0" smtClean="0">
                <a:solidFill>
                  <a:srgbClr val="0070C0"/>
                </a:solidFill>
              </a:rPr>
              <a:t>Слеп </a:t>
            </a:r>
            <a:r>
              <a:rPr lang="ru-RU" sz="5400" dirty="0">
                <a:solidFill>
                  <a:srgbClr val="0070C0"/>
                </a:solidFill>
              </a:rPr>
              <a:t>да тупорыл, всю землю изрыл.</a:t>
            </a:r>
          </a:p>
          <a:p>
            <a:r>
              <a:rPr lang="ru-RU" sz="5400" dirty="0">
                <a:solidFill>
                  <a:srgbClr val="0070C0"/>
                </a:solidFill>
              </a:rPr>
              <a:t>Мороз пришел — в землю ушел.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217" y="5229678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186" y="5814453"/>
            <a:ext cx="10739828" cy="82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Крот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otpugiwateli.ru/images/fancybox/dop_foto/krot_chem_pitajutsja_kak%20vidj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00" y="3987279"/>
            <a:ext cx="4732948" cy="248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64" y="237572"/>
            <a:ext cx="4779054" cy="6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Чей это след?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153508" y="5701328"/>
            <a:ext cx="5268056" cy="82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Кабан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2472" y="5875864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10" y="845828"/>
            <a:ext cx="5654136" cy="458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38" y="1289171"/>
            <a:ext cx="5000362" cy="33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405204"/>
            <a:ext cx="4867061" cy="70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4000" dirty="0"/>
              <a:t>Чей это след?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5648" y="6002096"/>
            <a:ext cx="3400353" cy="76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Горилла</a:t>
            </a:r>
            <a:endParaRPr lang="ru-RU" sz="44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0072" y="6002096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2" y="1286242"/>
            <a:ext cx="4547748" cy="436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76" y="1185747"/>
            <a:ext cx="4509837" cy="457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699" y="5707039"/>
            <a:ext cx="5426043" cy="10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Попугай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7671" y="791570"/>
            <a:ext cx="9825427" cy="308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  <a:r>
              <a:rPr lang="ru-RU" sz="3200" dirty="0" smtClean="0"/>
              <a:t>: Кто это?</a:t>
            </a:r>
          </a:p>
          <a:p>
            <a:endParaRPr lang="ru-RU" sz="3200" dirty="0"/>
          </a:p>
          <a:p>
            <a:endParaRPr lang="ru-RU" sz="3200" dirty="0" smtClean="0"/>
          </a:p>
          <a:p>
            <a:pPr lvl="1"/>
            <a:endParaRPr lang="ru-RU" sz="10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2" y="1590674"/>
            <a:ext cx="4212106" cy="333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s://100popugaev.ru/wp-content/uploads/2019/02/ara-zelenokryly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40" y="159067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8503" y="5606365"/>
            <a:ext cx="7231776" cy="10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Лось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3791" y="99906"/>
            <a:ext cx="9825427" cy="405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  <a:r>
              <a:rPr lang="ru-RU" sz="3200" dirty="0" smtClean="0"/>
              <a:t>: Кто это?</a:t>
            </a:r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10000" dirty="0">
              <a:solidFill>
                <a:prstClr val="black"/>
              </a:solidFill>
            </a:endParaRPr>
          </a:p>
          <a:p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85" y="986204"/>
            <a:ext cx="3432663" cy="404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s://i0.wp.com/img-fotki.yandex.ru/get/42385/137106206.785/0_1fd26f_9fb4dbb7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46" y="1165308"/>
            <a:ext cx="6463579" cy="40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Кто это?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83298" y="5707039"/>
            <a:ext cx="3956788" cy="82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Собака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pic>
        <p:nvPicPr>
          <p:cNvPr id="11266" name="Picture 2" descr="https://i1.wp.com/udivitelno.com/images/11/samoedskaya-sobaka-samoed/11-%D0%A0%D0%BE%D1%81%D0%BA%D0%BE%D1%88%D0%BD%D0%B0%D1%8F%20%D1%88%D0%B5%D1%80%D1%81%D1%82%D1%8C%20%D1%81%D0%B0%D0%BC%D0%BE%D0%B5%D0%B4%D1%81%D0%BA%D0%B8%D1%85%20%D1%81%D0%BE%D0%B1%D0%B0%D0%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37" y="1481261"/>
            <a:ext cx="6175403" cy="40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68" y="1837959"/>
            <a:ext cx="3111007" cy="374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9992852" cy="356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Кто это?</a:t>
            </a:r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10000" dirty="0"/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699" y="5583927"/>
            <a:ext cx="7806520" cy="91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Кит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de-ussr.ru/uploads/images/rasteny/rast-8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52" y="2438400"/>
            <a:ext cx="5715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85" y="1687918"/>
            <a:ext cx="3244230" cy="374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8849" y="5660361"/>
            <a:ext cx="4735773" cy="82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3399"/>
                </a:solidFill>
              </a:rPr>
              <a:t>Бабочка</a:t>
            </a:r>
            <a:endParaRPr lang="ru-RU" sz="4800" dirty="0">
              <a:solidFill>
                <a:srgbClr val="FF3399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7672" y="791570"/>
            <a:ext cx="9825427" cy="33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Кто это?</a:t>
            </a:r>
          </a:p>
          <a:p>
            <a:endParaRPr lang="ru-RU" sz="3200" dirty="0"/>
          </a:p>
          <a:p>
            <a:endParaRPr lang="ru-RU" sz="6000" dirty="0" smtClean="0">
              <a:solidFill>
                <a:prstClr val="black"/>
              </a:solidFill>
            </a:endParaRPr>
          </a:p>
          <a:p>
            <a:endParaRPr lang="ru-RU" sz="6000" dirty="0">
              <a:solidFill>
                <a:prstClr val="black"/>
              </a:solidFill>
            </a:endParaRPr>
          </a:p>
          <a:p>
            <a:endParaRPr lang="ru-RU" sz="3200" dirty="0" smtClean="0"/>
          </a:p>
        </p:txBody>
      </p:sp>
      <p:pic>
        <p:nvPicPr>
          <p:cNvPr id="13314" name="Picture 2" descr="https://avatars.mds.yandex.net/get-zen_doc/1925657/pub_5ede2f33f51e57794e8143a7_5ede2f3fb3aa4f7a73821a03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88" y="891673"/>
            <a:ext cx="4946419" cy="49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2" y="1993282"/>
            <a:ext cx="4647001" cy="298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963" y="147626"/>
            <a:ext cx="1091820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</a:t>
            </a:r>
            <a:r>
              <a:rPr lang="ru-RU" sz="3200" i="1" dirty="0" smtClean="0"/>
              <a:t>Отгадай загадку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На </a:t>
            </a:r>
            <a:r>
              <a:rPr lang="ru-RU" sz="5400" dirty="0">
                <a:solidFill>
                  <a:srgbClr val="FF0000"/>
                </a:solidFill>
              </a:rPr>
              <a:t>четырех столбах гора.</a:t>
            </a:r>
          </a:p>
          <a:p>
            <a:r>
              <a:rPr lang="ru-RU" sz="5400" dirty="0">
                <a:solidFill>
                  <a:srgbClr val="FF0000"/>
                </a:solidFill>
              </a:rPr>
              <a:t>Скажешь - ляжет, сядешь - встанет.</a:t>
            </a:r>
          </a:p>
          <a:p>
            <a:r>
              <a:rPr lang="ru-RU" sz="5400" dirty="0">
                <a:solidFill>
                  <a:srgbClr val="FF0000"/>
                </a:solidFill>
              </a:rPr>
              <a:t>Пойдет шагать — на коне не </a:t>
            </a:r>
            <a:r>
              <a:rPr lang="ru-RU" sz="5400" dirty="0" smtClean="0">
                <a:solidFill>
                  <a:srgbClr val="FF0000"/>
                </a:solidFill>
              </a:rPr>
              <a:t>догнать.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244" y="489567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244" y="5655101"/>
            <a:ext cx="8081844" cy="82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Верблюд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okrmir1234.ru/wp-content/uploads/2018/10/13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9821" y="3172369"/>
            <a:ext cx="463296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199142"/>
            <a:ext cx="10520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</a:t>
            </a:r>
            <a:r>
              <a:rPr lang="ru-RU" sz="3200" i="1" dirty="0" smtClean="0"/>
              <a:t>Отгадай загадку</a:t>
            </a:r>
          </a:p>
          <a:p>
            <a:endParaRPr lang="ru-RU" sz="3200" i="1" dirty="0"/>
          </a:p>
          <a:p>
            <a:r>
              <a:rPr lang="ru-RU" sz="4400" dirty="0">
                <a:solidFill>
                  <a:srgbClr val="00B050"/>
                </a:solidFill>
              </a:rPr>
              <a:t>Драчун и забияка, живет в воде, когти на спине –</a:t>
            </a:r>
          </a:p>
          <a:p>
            <a:r>
              <a:rPr lang="ru-RU" sz="4400" dirty="0">
                <a:solidFill>
                  <a:srgbClr val="00B050"/>
                </a:solidFill>
              </a:rPr>
              <a:t>и щука не проглотит.</a:t>
            </a:r>
          </a:p>
          <a:p>
            <a:endParaRPr lang="ru-RU" sz="4400" dirty="0">
              <a:solidFill>
                <a:schemeClr val="accent2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1" y="4863873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71" y="5448648"/>
            <a:ext cx="8318598" cy="82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Ёрш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proza.ru/pics/2019/09/27/12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39" y="3206629"/>
            <a:ext cx="5546690" cy="27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641" y="100568"/>
            <a:ext cx="67178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</a:t>
            </a:r>
            <a:r>
              <a:rPr lang="ru-RU" sz="3200" i="1" dirty="0" smtClean="0"/>
              <a:t>Отгадай загадку</a:t>
            </a:r>
          </a:p>
          <a:p>
            <a:endParaRPr lang="ru-RU" sz="3200" i="1" dirty="0" smtClean="0"/>
          </a:p>
          <a:p>
            <a:r>
              <a:rPr lang="ru-RU" sz="4800" dirty="0">
                <a:solidFill>
                  <a:srgbClr val="7030A0"/>
                </a:solidFill>
              </a:rPr>
              <a:t>Стали братья на ходули.</a:t>
            </a:r>
          </a:p>
          <a:p>
            <a:r>
              <a:rPr lang="ru-RU" sz="4800" dirty="0">
                <a:solidFill>
                  <a:srgbClr val="7030A0"/>
                </a:solidFill>
              </a:rPr>
              <a:t>Ищут корму по пути.</a:t>
            </a:r>
          </a:p>
          <a:p>
            <a:r>
              <a:rPr lang="ru-RU" sz="4800" dirty="0">
                <a:solidFill>
                  <a:srgbClr val="7030A0"/>
                </a:solidFill>
              </a:rPr>
              <a:t>На бегу ли, на ходу ли —</a:t>
            </a:r>
          </a:p>
          <a:p>
            <a:r>
              <a:rPr lang="ru-RU" sz="4800" dirty="0">
                <a:solidFill>
                  <a:srgbClr val="7030A0"/>
                </a:solidFill>
              </a:rPr>
              <a:t>Им с ходулей не сойти.</a:t>
            </a:r>
          </a:p>
          <a:p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90551" y="5114611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641" y="5799668"/>
            <a:ext cx="9543245" cy="82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Цапля или журавль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animalreader.ru/wp-content/uploads/2015/09/seraja-caplja-sanitar-vodoemov-animal-reader.-ru-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7919" y="1020459"/>
            <a:ext cx="3973577" cy="45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67" y="252961"/>
            <a:ext cx="101216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</a:t>
            </a:r>
            <a:r>
              <a:rPr lang="ru-RU" sz="3200" i="1" dirty="0" smtClean="0"/>
              <a:t>Отгадай загадку</a:t>
            </a:r>
          </a:p>
          <a:p>
            <a:endParaRPr lang="ru-RU" sz="3200" i="1" dirty="0"/>
          </a:p>
          <a:p>
            <a:r>
              <a:rPr lang="ru-RU" sz="5400" dirty="0">
                <a:solidFill>
                  <a:srgbClr val="FF3399"/>
                </a:solidFill>
              </a:rPr>
              <a:t>Ходит над нами вверх ногами.</a:t>
            </a:r>
          </a:p>
          <a:p>
            <a:r>
              <a:rPr lang="ru-RU" sz="5400" dirty="0">
                <a:solidFill>
                  <a:srgbClr val="FF3399"/>
                </a:solidFill>
              </a:rPr>
              <a:t>С нами обедает, всего отведает.</a:t>
            </a:r>
          </a:p>
          <a:p>
            <a:r>
              <a:rPr lang="ru-RU" sz="5400" dirty="0">
                <a:solidFill>
                  <a:srgbClr val="FF3399"/>
                </a:solidFill>
              </a:rPr>
              <a:t>Станешь гнать — начнет </a:t>
            </a:r>
            <a:r>
              <a:rPr lang="ru-RU" sz="5400" dirty="0" smtClean="0">
                <a:solidFill>
                  <a:srgbClr val="FF3399"/>
                </a:solidFill>
              </a:rPr>
              <a:t>жужжать.</a:t>
            </a:r>
            <a:endParaRPr lang="ru-RU" sz="5400" dirty="0">
              <a:solidFill>
                <a:srgbClr val="FF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367" y="5018328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431" y="5562768"/>
            <a:ext cx="10613185" cy="91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Муха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zabavnik.club/wp-content/uploads/2018/05/muha_9_07210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528" y="3812318"/>
            <a:ext cx="3515088" cy="2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0" y="250658"/>
            <a:ext cx="5395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Отгадай ребус</a:t>
            </a:r>
          </a:p>
          <a:p>
            <a:endParaRPr lang="ru-R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8197" y="5214596"/>
            <a:ext cx="8783392" cy="143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Хомяк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otvet.imgsmail.ru/download/221477055_e3158f67eab48afd409ba52d9f48b1ba_8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96" y="1102075"/>
            <a:ext cx="9707639" cy="42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315052"/>
            <a:ext cx="8898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4259" y="5378102"/>
            <a:ext cx="8693240" cy="110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Берёза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3" name="Текст. поле 10242"/>
          <p:cNvSpPr txBox="1"/>
          <p:nvPr/>
        </p:nvSpPr>
        <p:spPr>
          <a:xfrm>
            <a:off x="2142699" y="315052"/>
            <a:ext cx="2665532" cy="580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Отгадай ребус</a:t>
            </a:r>
            <a:endParaRPr lang="en-US"/>
          </a:p>
        </p:txBody>
      </p:sp>
      <p:pic>
        <p:nvPicPr>
          <p:cNvPr id="2050" name="Picture 2" descr="https://fsd.videouroki.net/html/2014/11/24/98693508/98693508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4" y="1171575"/>
            <a:ext cx="10161783" cy="40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406849"/>
            <a:ext cx="5822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Отгадай ребус </a:t>
            </a:r>
          </a:p>
          <a:p>
            <a:endParaRPr lang="ru-R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5247" y="5707039"/>
            <a:ext cx="7297757" cy="82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B050"/>
                </a:solidFill>
              </a:rPr>
              <a:t>Собака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Изображение 717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9359" y="945458"/>
            <a:ext cx="8677948" cy="4628239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443</Words>
  <Application>Microsoft Office PowerPoint</Application>
  <PresentationFormat>Произвольный</PresentationFormat>
  <Paragraphs>224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User</cp:lastModifiedBy>
  <cp:revision>74</cp:revision>
  <dcterms:created xsi:type="dcterms:W3CDTF">2017-08-05T04:53:38Z</dcterms:created>
  <dcterms:modified xsi:type="dcterms:W3CDTF">2021-12-27T12:51:01Z</dcterms:modified>
</cp:coreProperties>
</file>