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57" r:id="rId6"/>
    <p:sldId id="262" r:id="rId7"/>
    <p:sldId id="263" r:id="rId8"/>
    <p:sldId id="268" r:id="rId9"/>
    <p:sldId id="269" r:id="rId10"/>
    <p:sldId id="267" r:id="rId11"/>
    <p:sldId id="265" r:id="rId12"/>
    <p:sldId id="259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33CC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6315-5B69-4DCA-8702-37126F29F1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FC9F2-9596-4155-B9A8-F88DAF4E1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7688B-817D-4962-A1A2-CF3484601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2F2C09-BACD-4B9F-9865-F280E6DAA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DE514-CEDC-41DF-890D-A16EDE2E8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F90EC-AE17-44BD-8691-E7BE8DA40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AADA-885C-4AF5-AB6B-2F2F6D514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BA1F-18A1-412F-95C0-DBB08CD16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06773-CE83-4DCA-9BB4-4A944C5AB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556A-0DF5-4A2B-8DD2-AEB2BD970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AEE2D-CB46-4489-8F06-DAFC8A923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CCB6-DC3A-464E-85D5-E130BB98F6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06B41D-C2E7-4993-BEAB-C9C56E8DCB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0" y="0"/>
          <a:ext cx="4587875" cy="3619500"/>
        </p:xfrm>
        <a:graphic>
          <a:graphicData uri="http://schemas.openxmlformats.org/presentationml/2006/ole">
            <p:oleObj spid="_x0000_s4102" name="CorelDRAW" r:id="rId3" imgW="5649163" imgH="4456481" progId="CorelDRAW.Graphic.13">
              <p:embed/>
            </p:oleObj>
          </a:graphicData>
        </a:graphic>
      </p:graphicFrame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80010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Морское дно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105400" y="304800"/>
          <a:ext cx="3714750" cy="2825750"/>
        </p:xfrm>
        <a:graphic>
          <a:graphicData uri="http://schemas.openxmlformats.org/presentationml/2006/ole">
            <p:oleObj spid="_x0000_s4101" name="CorelDRAW" r:id="rId4" imgW="5987796" imgH="4554931" progId="CorelDRAW.Graphic.1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85800" y="3875088"/>
          <a:ext cx="3560763" cy="2982912"/>
        </p:xfrm>
        <a:graphic>
          <a:graphicData uri="http://schemas.openxmlformats.org/presentationml/2006/ole">
            <p:oleObj spid="_x0000_s4103" name="CorelDRAW" r:id="rId5" imgW="6139282" imgH="5143805" progId="CorelDRAW.Graphic.1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867400" y="3581400"/>
          <a:ext cx="2992438" cy="2967038"/>
        </p:xfrm>
        <a:graphic>
          <a:graphicData uri="http://schemas.openxmlformats.org/presentationml/2006/ole">
            <p:oleObj spid="_x0000_s4104" name="CorelDRAW" r:id="rId6" imgW="4399788" imgH="4362907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0XUF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311400" cy="3097213"/>
          </a:xfrm>
          <a:prstGeom prst="rect">
            <a:avLst/>
          </a:prstGeom>
          <a:noFill/>
        </p:spPr>
      </p:pic>
      <p:pic>
        <p:nvPicPr>
          <p:cNvPr id="20483" name="Picture 3" descr="CA0X49O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08050"/>
            <a:ext cx="2305050" cy="2347913"/>
          </a:xfrm>
          <a:prstGeom prst="rect">
            <a:avLst/>
          </a:prstGeom>
          <a:noFill/>
        </p:spPr>
      </p:pic>
      <p:pic>
        <p:nvPicPr>
          <p:cNvPr id="20484" name="Picture 4" descr="CA01ENQ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49275"/>
            <a:ext cx="3040063" cy="2290763"/>
          </a:xfrm>
          <a:prstGeom prst="rect">
            <a:avLst/>
          </a:prstGeom>
          <a:noFill/>
        </p:spPr>
      </p:pic>
      <p:pic>
        <p:nvPicPr>
          <p:cNvPr id="20485" name="Picture 5" descr="CA4D85J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73463"/>
            <a:ext cx="2052638" cy="2824162"/>
          </a:xfrm>
          <a:prstGeom prst="rect">
            <a:avLst/>
          </a:prstGeom>
          <a:noFill/>
        </p:spPr>
      </p:pic>
      <p:pic>
        <p:nvPicPr>
          <p:cNvPr id="20486" name="Picture 6" descr="CA4TUZ8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357563"/>
            <a:ext cx="3378200" cy="2544762"/>
          </a:xfrm>
          <a:prstGeom prst="rect">
            <a:avLst/>
          </a:prstGeom>
          <a:noFill/>
        </p:spPr>
      </p:pic>
      <p:pic>
        <p:nvPicPr>
          <p:cNvPr id="20487" name="Picture 7" descr="CA07EPM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3860800"/>
            <a:ext cx="257175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010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Композиция «Морское дно»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04800" y="914400"/>
            <a:ext cx="7467600" cy="4876800"/>
            <a:chOff x="1102" y="768"/>
            <a:chExt cx="3458" cy="2495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1152" y="768"/>
              <a:ext cx="3408" cy="244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33CC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AutoShape 11" descr="Почтовая бумага"/>
            <p:cNvSpPr>
              <a:spLocks noChangeArrowheads="1"/>
            </p:cNvSpPr>
            <p:nvPr/>
          </p:nvSpPr>
          <p:spPr bwMode="auto">
            <a:xfrm rot="10800000">
              <a:off x="1152" y="2832"/>
              <a:ext cx="3408" cy="384"/>
            </a:xfrm>
            <a:prstGeom prst="flowChartDocumen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6" name="Picture 10" descr="BD2133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2928"/>
              <a:ext cx="3360" cy="191"/>
            </a:xfrm>
            <a:prstGeom prst="rect">
              <a:avLst/>
            </a:prstGeom>
            <a:noFill/>
          </p:spPr>
        </p:pic>
        <p:pic>
          <p:nvPicPr>
            <p:cNvPr id="9225" name="Picture 9" descr="BD2133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74861">
              <a:off x="1102" y="2780"/>
              <a:ext cx="3458" cy="222"/>
            </a:xfrm>
            <a:prstGeom prst="rect">
              <a:avLst/>
            </a:prstGeom>
            <a:noFill/>
          </p:spPr>
        </p:pic>
        <p:pic>
          <p:nvPicPr>
            <p:cNvPr id="9228" name="Picture 12" descr="BD2133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152" y="3050"/>
              <a:ext cx="3408" cy="213"/>
            </a:xfrm>
            <a:prstGeom prst="rect">
              <a:avLst/>
            </a:prstGeom>
            <a:noFill/>
          </p:spPr>
        </p:pic>
      </p:grp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639763"/>
          </a:xfrm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Составь композицию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eti_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85800"/>
            <a:ext cx="3678238" cy="3286125"/>
          </a:xfrm>
          <a:prstGeom prst="rect">
            <a:avLst/>
          </a:prstGeom>
          <a:noFill/>
        </p:spPr>
      </p:pic>
      <p:pic>
        <p:nvPicPr>
          <p:cNvPr id="19460" name="Picture 4" descr="deti_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2978150" cy="419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eti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199188" cy="415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533400"/>
            <a:ext cx="4038600" cy="2743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>
                <a:solidFill>
                  <a:schemeClr val="accent2"/>
                </a:solidFill>
              </a:rPr>
              <a:t> </a:t>
            </a:r>
            <a:endParaRPr lang="ru-RU" sz="1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876800" y="1066800"/>
            <a:ext cx="3200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любите море-</a:t>
            </a:r>
          </a:p>
          <a:p>
            <a: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спасёте его…</a:t>
            </a:r>
          </a:p>
          <a:p>
            <a: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Жак –Ив Кусто</a:t>
            </a:r>
          </a:p>
        </p:txBody>
      </p:sp>
      <p:pic>
        <p:nvPicPr>
          <p:cNvPr id="11274" name="Picture 10" descr="1199524029_couste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3594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538" y="762000"/>
            <a:ext cx="3933825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1000" y="109538"/>
            <a:ext cx="40386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500" b="1"/>
              <a:t>Дно морское — будто сказка, </a:t>
            </a:r>
            <a:br>
              <a:rPr lang="ru-RU" sz="2500" b="1"/>
            </a:br>
            <a:r>
              <a:rPr lang="ru-RU" sz="2500" b="1"/>
              <a:t>Столько в нем чудес! </a:t>
            </a:r>
            <a:br>
              <a:rPr lang="ru-RU" sz="2500" b="1"/>
            </a:br>
            <a:r>
              <a:rPr lang="ru-RU" sz="2500" b="1"/>
              <a:t>Но нельзя попасть без маски </a:t>
            </a:r>
            <a:br>
              <a:rPr lang="ru-RU" sz="2500" b="1"/>
            </a:br>
            <a:r>
              <a:rPr lang="ru-RU" sz="2500" b="1"/>
              <a:t>Нам в подводный лес.</a:t>
            </a:r>
          </a:p>
          <a:p>
            <a:r>
              <a:rPr lang="ru-RU" sz="2500" b="1"/>
              <a:t>Рыбок юрких, разноцветных </a:t>
            </a:r>
            <a:br>
              <a:rPr lang="ru-RU" sz="2500" b="1"/>
            </a:br>
            <a:r>
              <a:rPr lang="ru-RU" sz="2500" b="1"/>
              <a:t>Страны-города, </a:t>
            </a:r>
            <a:br>
              <a:rPr lang="ru-RU" sz="2500" b="1"/>
            </a:br>
            <a:r>
              <a:rPr lang="ru-RU" sz="2500" b="1"/>
              <a:t>Но без маски незаметны </a:t>
            </a:r>
            <a:br>
              <a:rPr lang="ru-RU" sz="2500" b="1"/>
            </a:br>
            <a:r>
              <a:rPr lang="ru-RU" sz="2500" b="1"/>
              <a:t>Яркие цвета.</a:t>
            </a:r>
          </a:p>
          <a:p>
            <a:r>
              <a:rPr lang="ru-RU" sz="2500" b="1"/>
              <a:t>Незаметны крабов норы, </a:t>
            </a:r>
            <a:br>
              <a:rPr lang="ru-RU" sz="2500" b="1"/>
            </a:br>
            <a:r>
              <a:rPr lang="ru-RU" sz="2500" b="1"/>
              <a:t>След морских коньков </a:t>
            </a:r>
            <a:br>
              <a:rPr lang="ru-RU" sz="2500" b="1"/>
            </a:br>
            <a:r>
              <a:rPr lang="ru-RU" sz="2500" b="1"/>
              <a:t>И водорослей узоры </a:t>
            </a:r>
            <a:br>
              <a:rPr lang="ru-RU" sz="2500" b="1"/>
            </a:br>
            <a:r>
              <a:rPr lang="ru-RU" sz="2500" b="1"/>
              <a:t>Без морских очков!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ahoma" pitchFamily="34" charset="0"/>
              </a:rPr>
              <a:t>Какие разные рыбки!</a:t>
            </a:r>
          </a:p>
        </p:txBody>
      </p:sp>
      <p:pic>
        <p:nvPicPr>
          <p:cNvPr id="12295" name="Picture 7" descr="рыба собака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5334000" y="914400"/>
            <a:ext cx="2209800" cy="2157413"/>
          </a:xfrm>
          <a:prstGeom prst="rect">
            <a:avLst/>
          </a:prstGeom>
          <a:noFill/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243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Императорская рыба-ангел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3400" y="6096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Рыба-клоун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953000" y="3200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Рыба-собака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72000" y="5943600"/>
            <a:ext cx="2176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Мавританский идол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877050" y="602138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2819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862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8" name="Picture 20" descr="1208196143_ocean-life-0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86200"/>
            <a:ext cx="2819400" cy="211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  <a:latin typeface="Tahoma" pitchFamily="34" charset="0"/>
              </a:rPr>
              <a:t>Рисование рыбки основе геометрических фигур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990600" y="3276600"/>
            <a:ext cx="2286000" cy="76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6200000">
            <a:off x="4267200" y="3352800"/>
            <a:ext cx="2743200" cy="121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спру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267200"/>
            <a:ext cx="2895600" cy="2058988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67200" y="62484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Спрут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715963"/>
          </a:xfrm>
        </p:spPr>
        <p:txBody>
          <a:bodyPr/>
          <a:lstStyle/>
          <a:p>
            <a:r>
              <a:rPr lang="ru-RU" sz="3600" b="1">
                <a:solidFill>
                  <a:schemeClr val="accent2"/>
                </a:solidFill>
                <a:latin typeface="Tahoma" pitchFamily="34" charset="0"/>
              </a:rPr>
              <a:t>Многообразие обитателей моря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10000" y="381000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Медуза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096000" y="3429000"/>
            <a:ext cx="1554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Морской конёк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143000" y="632460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Кальмар </a:t>
            </a:r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914400" y="4419600"/>
            <a:ext cx="3114675" cy="1770063"/>
            <a:chOff x="432" y="2832"/>
            <a:chExt cx="1962" cy="1115"/>
          </a:xfrm>
        </p:grpSpPr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2832"/>
              <a:ext cx="1962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768" y="3216"/>
              <a:ext cx="384" cy="3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32" name="Picture 20" descr="ДЕЛЬФ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2759075" cy="2819400"/>
          </a:xfrm>
          <a:prstGeom prst="rect">
            <a:avLst/>
          </a:prstGeom>
          <a:noFill/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914400" y="3810000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Дельфины </a:t>
            </a:r>
          </a:p>
        </p:txBody>
      </p:sp>
      <p:pic>
        <p:nvPicPr>
          <p:cNvPr id="13337" name="Picture 25" descr="extrimk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066800"/>
            <a:ext cx="1755775" cy="2362200"/>
          </a:xfrm>
          <a:prstGeom prst="rect">
            <a:avLst/>
          </a:prstGeom>
          <a:noFill/>
        </p:spPr>
      </p:pic>
      <p:pic>
        <p:nvPicPr>
          <p:cNvPr id="13338" name="Picture 26" descr="38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066800"/>
            <a:ext cx="20002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57200" y="2286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ahoma" pitchFamily="34" charset="0"/>
              </a:rPr>
              <a:t>Кто живет на дне морском?</a:t>
            </a:r>
          </a:p>
        </p:txBody>
      </p:sp>
      <p:pic>
        <p:nvPicPr>
          <p:cNvPr id="15374" name="Picture 14" descr="звезда под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2952750" cy="2160588"/>
          </a:xfrm>
          <a:prstGeom prst="rect">
            <a:avLst/>
          </a:prstGeom>
          <a:noFill/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09600" y="3352800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Моллюски 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962400" y="6248400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Кораллы   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28600" y="6172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Морская звезда</a:t>
            </a:r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2101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715000" y="2438400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Крабы   </a:t>
            </a: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914400"/>
            <a:ext cx="2047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971800" y="2438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Морской рак   </a:t>
            </a:r>
          </a:p>
        </p:txBody>
      </p:sp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2136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048000"/>
            <a:ext cx="198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6172200" y="6248400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Водоросли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ZS1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6250"/>
            <a:ext cx="3897313" cy="2908300"/>
          </a:xfrm>
          <a:prstGeom prst="rect">
            <a:avLst/>
          </a:prstGeom>
          <a:noFill/>
        </p:spPr>
      </p:pic>
      <p:pic>
        <p:nvPicPr>
          <p:cNvPr id="21507" name="Picture 3" descr="slide0002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4410075" cy="2990850"/>
          </a:xfrm>
          <a:prstGeom prst="rect">
            <a:avLst/>
          </a:prstGeom>
          <a:noFill/>
        </p:spPr>
      </p:pic>
      <p:pic>
        <p:nvPicPr>
          <p:cNvPr id="21508" name="Picture 4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789363"/>
            <a:ext cx="3476625" cy="26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K725W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04813"/>
            <a:ext cx="3503613" cy="2616200"/>
          </a:xfrm>
          <a:prstGeom prst="rect">
            <a:avLst/>
          </a:prstGeom>
          <a:noFill/>
        </p:spPr>
      </p:pic>
      <p:pic>
        <p:nvPicPr>
          <p:cNvPr id="22531" name="Picture 3" descr="CAMK4G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3883025" cy="2925763"/>
          </a:xfrm>
          <a:prstGeom prst="rect">
            <a:avLst/>
          </a:prstGeom>
          <a:noFill/>
        </p:spPr>
      </p:pic>
      <p:pic>
        <p:nvPicPr>
          <p:cNvPr id="22532" name="Picture 4" descr="CAP09LK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429000"/>
            <a:ext cx="2714625" cy="2846388"/>
          </a:xfrm>
          <a:prstGeom prst="rect">
            <a:avLst/>
          </a:prstGeom>
          <a:noFill/>
        </p:spPr>
      </p:pic>
      <p:pic>
        <p:nvPicPr>
          <p:cNvPr id="22533" name="Picture 5" descr="CAOBW1W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284538"/>
            <a:ext cx="2374900" cy="3371850"/>
          </a:xfrm>
          <a:prstGeom prst="rect">
            <a:avLst/>
          </a:prstGeom>
          <a:noFill/>
        </p:spPr>
      </p:pic>
      <p:pic>
        <p:nvPicPr>
          <p:cNvPr id="22534" name="Picture 6" descr="CAPPAXL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573463"/>
            <a:ext cx="2122487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68</Words>
  <Application>Microsoft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Оформление по умолчанию</vt:lpstr>
      <vt:lpstr>CorelDRAW X3 Graphic</vt:lpstr>
      <vt:lpstr>Slide 1</vt:lpstr>
      <vt:lpstr>Slide 2</vt:lpstr>
      <vt:lpstr>Slide 3</vt:lpstr>
      <vt:lpstr>Slide 4</vt:lpstr>
      <vt:lpstr>Рисование рыбки основе геометрических фигур</vt:lpstr>
      <vt:lpstr>Многообразие обитателей моря</vt:lpstr>
      <vt:lpstr>Slide 7</vt:lpstr>
      <vt:lpstr>Slide 8</vt:lpstr>
      <vt:lpstr>Slide 9</vt:lpstr>
      <vt:lpstr>Slide 10</vt:lpstr>
      <vt:lpstr>Композиция «Морское дно»</vt:lpstr>
      <vt:lpstr>Составь композицию рисунка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23</cp:revision>
  <cp:lastPrinted>1601-01-01T00:00:00Z</cp:lastPrinted>
  <dcterms:created xsi:type="dcterms:W3CDTF">1601-01-01T00:00:00Z</dcterms:created>
  <dcterms:modified xsi:type="dcterms:W3CDTF">2017-02-28T16:56:11Z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